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Antonio Luca Cardaci 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O46002184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27/03/2021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Ho creato un sito di un hotel che permette la prenotazione di diverse camere e mostra i servizi disponibili.</a:t>
            </a:r>
          </a:p>
          <a:p>
            <a:pPr marL="457200" lvl="1" indent="0">
              <a:buNone/>
            </a:pP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087AA-8D95-492E-A8B9-A69B9D366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Screenshot che mostra la vostra pagina web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C3B6852-607D-4493-BEA3-55A515300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-20285"/>
            <a:ext cx="8154174" cy="3449285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806A30B-5E22-4D54-AB54-E37F8C333F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3429000"/>
            <a:ext cx="8154174" cy="2178006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32545A8C-B0E3-477F-9D0A-854CA5A3AC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4790114"/>
            <a:ext cx="8154174" cy="205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A4F5D-C03D-4440-9C1B-0B8A29661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Screenshot e codice (HTML+CSS)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AED2A65-E55C-4ED1-9646-8CD9C16244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10138"/>
            <a:ext cx="8154174" cy="684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2E38C-F4DE-4D47-8590-BBA66F1B1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Screenshot e codice (HTML+CSS)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3CF4826-922D-4976-ACE7-D7A8CF635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0"/>
            <a:ext cx="8154174" cy="684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2E38C-F4DE-4D47-8590-BBA66F1B1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Screenshot e codice (HTML+CSS)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B505101-A0CB-497E-AE9F-94A1BA77B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0"/>
            <a:ext cx="8154174" cy="684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2E38C-F4DE-4D47-8590-BBA66F1B1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Screenshot e codice (HTML+CSS)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30FF597-7B4D-48D6-9F08-B066A8F19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10138"/>
            <a:ext cx="8154174" cy="683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79</Words>
  <Application>Microsoft Office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MHW1</vt:lpstr>
      <vt:lpstr>Descrizione del progetto</vt:lpstr>
      <vt:lpstr>Layout complessivo HTML+CSS</vt:lpstr>
      <vt:lpstr>Header</vt:lpstr>
      <vt:lpstr>Menù navigazione</vt:lpstr>
      <vt:lpstr>Sezione contenuti</vt:lpstr>
      <vt:lpstr>Footer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Antonio Cardaci</cp:lastModifiedBy>
  <cp:revision>7</cp:revision>
  <dcterms:created xsi:type="dcterms:W3CDTF">2021-03-24T16:57:46Z</dcterms:created>
  <dcterms:modified xsi:type="dcterms:W3CDTF">2021-03-27T15:44:14Z</dcterms:modified>
</cp:coreProperties>
</file>

<file path=docProps/thumbnail.jpeg>
</file>